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C3A49C-A7A4-4CC3-A9DE-D3B8EDC73253}" type="datetimeFigureOut">
              <a:rPr lang="ru-RU" smtClean="0"/>
              <a:pPr/>
              <a:t>23.01.2015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3D7589-2093-45CF-9F31-51785959A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458200" cy="1222375"/>
          </a:xfrm>
        </p:spPr>
        <p:txBody>
          <a:bodyPr/>
          <a:lstStyle/>
          <a:p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143248"/>
            <a:ext cx="8458200" cy="914400"/>
          </a:xfrm>
        </p:spPr>
        <p:txBody>
          <a:bodyPr/>
          <a:lstStyle/>
          <a:p>
            <a:r>
              <a:rPr lang="ru-RU" dirty="0" smtClean="0"/>
              <a:t>Для звука </a:t>
            </a:r>
            <a:r>
              <a:rPr lang="en-US" dirty="0" smtClean="0"/>
              <a:t>[</a:t>
            </a:r>
            <a:r>
              <a:rPr lang="ru-RU" dirty="0" smtClean="0"/>
              <a:t>Р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ru-RU" u="sng" dirty="0" smtClean="0"/>
              <a:t>Выполнять перед зеркалом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грибок </a:t>
            </a:r>
            <a:br>
              <a:rPr lang="ru-RU" dirty="0" smtClean="0"/>
            </a:br>
            <a:r>
              <a:rPr lang="ru-RU" i="1" dirty="0" smtClean="0"/>
              <a:t>   </a:t>
            </a:r>
            <a:r>
              <a:rPr lang="ru-RU" sz="1800" i="1" dirty="0" smtClean="0"/>
              <a:t>(</a:t>
            </a:r>
            <a:r>
              <a:rPr lang="ru-RU" sz="1600" i="1" dirty="0" smtClean="0"/>
              <a:t>под счет до 10/5 раз)</a:t>
            </a:r>
            <a:endParaRPr lang="ru-RU" sz="1800" i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428736"/>
            <a:ext cx="3505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гармошка </a:t>
            </a:r>
            <a:br>
              <a:rPr lang="ru-RU" dirty="0" smtClean="0"/>
            </a:br>
            <a:r>
              <a:rPr lang="ru-RU" i="1" dirty="0" smtClean="0"/>
              <a:t>   </a:t>
            </a:r>
            <a:r>
              <a:rPr lang="ru-RU" sz="1600" i="1" dirty="0" smtClean="0"/>
              <a:t>в течение 1 мин. </a:t>
            </a:r>
            <a:r>
              <a:rPr lang="ru-RU" sz="1800" i="1" dirty="0" smtClean="0"/>
              <a:t>(</a:t>
            </a:r>
            <a:r>
              <a:rPr lang="ru-RU" sz="1600" i="1" dirty="0" smtClean="0"/>
              <a:t>как грибок, но при этом опускать и поднимать нижнюю челюсть)</a:t>
            </a:r>
            <a:endParaRPr lang="ru-RU" sz="1800" i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71612"/>
            <a:ext cx="36957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Заведи мотор </a:t>
            </a:r>
            <a:br>
              <a:rPr lang="ru-RU" dirty="0" smtClean="0"/>
            </a:br>
            <a:r>
              <a:rPr lang="ru-RU" i="1" dirty="0" smtClean="0"/>
              <a:t>   </a:t>
            </a:r>
            <a:r>
              <a:rPr lang="ru-RU" sz="1600" i="1" dirty="0" smtClean="0"/>
              <a:t>в течение 1 мин. </a:t>
            </a:r>
            <a:r>
              <a:rPr lang="ru-RU" sz="1800" i="1" dirty="0" smtClean="0"/>
              <a:t>(</a:t>
            </a:r>
            <a:r>
              <a:rPr lang="ru-RU" sz="1600" i="1" dirty="0" smtClean="0"/>
              <a:t>рот открыт, язык за верхними зубами, в таком положении произносить </a:t>
            </a:r>
            <a:r>
              <a:rPr lang="ru-RU" sz="1600" i="1" dirty="0" err="1" smtClean="0"/>
              <a:t>дын-дын-дын-дын</a:t>
            </a:r>
            <a:r>
              <a:rPr lang="ru-RU" sz="1600" i="1" dirty="0" smtClean="0"/>
              <a:t>)</a:t>
            </a:r>
            <a:endParaRPr lang="ru-RU" sz="1800" i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00174"/>
            <a:ext cx="35623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Часики    </a:t>
            </a:r>
            <a:r>
              <a:rPr lang="ru-RU" sz="1800" dirty="0" smtClean="0"/>
              <a:t>В течение 30 сек.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00174"/>
            <a:ext cx="340042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Качели    </a:t>
            </a:r>
            <a:r>
              <a:rPr lang="ru-RU" sz="1800" dirty="0" smtClean="0"/>
              <a:t>В течение 30 сек.</a:t>
            </a:r>
            <a:endParaRPr lang="ru-RU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736"/>
            <a:ext cx="3619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Чистим </a:t>
            </a:r>
            <a:r>
              <a:rPr lang="ru-RU" dirty="0" smtClean="0"/>
              <a:t>верхние </a:t>
            </a:r>
            <a:r>
              <a:rPr lang="ru-RU" dirty="0" smtClean="0"/>
              <a:t>зубки </a:t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1800" dirty="0" smtClean="0"/>
              <a:t>В течение 1 мин. </a:t>
            </a:r>
            <a:r>
              <a:rPr lang="ru-RU" sz="1800" i="1" dirty="0" smtClean="0"/>
              <a:t>(следить, чтобы язык проходил четко за зубами)</a:t>
            </a:r>
            <a:endParaRPr lang="ru-RU" sz="18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350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Катушка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800" dirty="0" smtClean="0"/>
              <a:t>В течение 1 мин. </a:t>
            </a:r>
            <a:r>
              <a:rPr lang="ru-RU" sz="1800" i="1" dirty="0" smtClean="0"/>
              <a:t>(язык загибаем то за нижние, то за верхние зубы)</a:t>
            </a:r>
            <a:endParaRPr lang="ru-RU" sz="18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857364"/>
            <a:ext cx="34861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Ступеньки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800" dirty="0" smtClean="0"/>
              <a:t>В течение 1 мин. </a:t>
            </a:r>
            <a:r>
              <a:rPr lang="ru-RU" sz="1800" i="1" dirty="0" smtClean="0"/>
              <a:t>(на счет: 1-язык на верхнюю губу, 2-на верхние зубы, 3-на </a:t>
            </a:r>
            <a:r>
              <a:rPr lang="ru-RU" sz="1800" i="1" dirty="0" err="1" smtClean="0"/>
              <a:t>потолочек</a:t>
            </a:r>
            <a:r>
              <a:rPr lang="ru-RU" sz="1800" i="1" dirty="0" smtClean="0"/>
              <a:t>)</a:t>
            </a:r>
            <a:endParaRPr lang="ru-RU" sz="1800" i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012262" y="1202524"/>
            <a:ext cx="25527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парус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800" i="1" dirty="0" smtClean="0"/>
              <a:t>(Рот открыт, язык упереть за верхние зубы, удерживать под счет до 10/ 5 раз)</a:t>
            </a:r>
            <a:endParaRPr lang="ru-RU" sz="18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26707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Маляр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600" dirty="0" smtClean="0"/>
              <a:t>в течение 30 сек. </a:t>
            </a:r>
            <a:r>
              <a:rPr lang="ru-RU" sz="1800" i="1" dirty="0" smtClean="0"/>
              <a:t>(Рот открыт, языком водить по </a:t>
            </a:r>
            <a:r>
              <a:rPr lang="ru-RU" sz="1800" i="1" dirty="0" err="1" smtClean="0"/>
              <a:t>потолочку</a:t>
            </a:r>
            <a:r>
              <a:rPr lang="ru-RU" sz="1800" i="1" dirty="0" smtClean="0"/>
              <a:t>, вперед-назад)</a:t>
            </a:r>
            <a:endParaRPr lang="ru-RU" sz="1800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362325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86800" cy="10555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лошадка 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1600" dirty="0" smtClean="0"/>
              <a:t>в течение 30 сек. </a:t>
            </a:r>
            <a:endParaRPr lang="ru-RU" sz="1800" i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71612"/>
            <a:ext cx="35052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34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Артикуляционная гимнастика</vt:lpstr>
      <vt:lpstr>Часики    В течение 30 сек.</vt:lpstr>
      <vt:lpstr>Качели    В течение 30 сек.</vt:lpstr>
      <vt:lpstr>Чистим верхние зубки      В течение 1 мин. (следить, чтобы язык проходил четко за зубами)</vt:lpstr>
      <vt:lpstr>Катушка     В течение 1 мин. (язык загибаем то за нижние, то за верхние зубы)</vt:lpstr>
      <vt:lpstr>Ступеньки     В течение 1 мин. (на счет: 1-язык на верхнюю губу, 2-на верхние зубы, 3-на потолочек)</vt:lpstr>
      <vt:lpstr>парус     (Рот открыт, язык упереть за верхние зубы, удерживать под счет до 10/ 5 раз)</vt:lpstr>
      <vt:lpstr>Маляр     в течение 30 сек. (Рот открыт, языком водить по потолочку, вперед-назад)</vt:lpstr>
      <vt:lpstr>лошадка     в течение 30 сек. </vt:lpstr>
      <vt:lpstr>грибок     (под счет до 10/5 раз)</vt:lpstr>
      <vt:lpstr>гармошка     в течение 1 мин. (как грибок, но при этом опускать и поднимать нижнюю челюсть)</vt:lpstr>
      <vt:lpstr>Заведи мотор     в течение 1 мин. (рот открыт, язык за верхними зубами, в таком положении произносить дын-дын-дын-дын)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Celeron</dc:creator>
  <cp:lastModifiedBy>Pentium </cp:lastModifiedBy>
  <cp:revision>5</cp:revision>
  <dcterms:created xsi:type="dcterms:W3CDTF">2012-11-10T16:00:09Z</dcterms:created>
  <dcterms:modified xsi:type="dcterms:W3CDTF">2015-01-23T07:37:02Z</dcterms:modified>
</cp:coreProperties>
</file>