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Учитель-логопед:</a:t>
            </a:r>
          </a:p>
          <a:p>
            <a:r>
              <a:rPr lang="ru-RU" dirty="0" err="1" smtClean="0"/>
              <a:t>Шишковская</a:t>
            </a:r>
            <a:r>
              <a:rPr lang="ru-RU" dirty="0" smtClean="0"/>
              <a:t> Н.А.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/>
            <a:r>
              <a:rPr lang="ru-RU" sz="3200" b="1" i="1" dirty="0" smtClean="0"/>
              <a:t>Артикуляционная гимнастика для звука С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27928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966666" cy="648072"/>
          </a:xfrm>
        </p:spPr>
        <p:txBody>
          <a:bodyPr/>
          <a:lstStyle/>
          <a:p>
            <a:pPr algn="ctr"/>
            <a:r>
              <a:rPr lang="ru-RU" dirty="0" smtClean="0"/>
              <a:t>Лопаточка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5085184"/>
            <a:ext cx="5970494" cy="835460"/>
          </a:xfrm>
        </p:spPr>
        <p:txBody>
          <a:bodyPr/>
          <a:lstStyle/>
          <a:p>
            <a:r>
              <a:rPr lang="ru-RU" dirty="0" smtClean="0"/>
              <a:t>Рот открыт. Язык спокойно лежит на нижней губе. Выполнять под счет до 10 / 3 раза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42471"/>
            <a:ext cx="34480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33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966666" cy="792088"/>
          </a:xfrm>
        </p:spPr>
        <p:txBody>
          <a:bodyPr/>
          <a:lstStyle/>
          <a:p>
            <a:pPr algn="ctr"/>
            <a:r>
              <a:rPr lang="ru-RU" dirty="0" smtClean="0"/>
              <a:t>Горка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5013176"/>
            <a:ext cx="5970494" cy="8354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Рот открыт. Язык за нижними зубами. Спинка изогнута как «горка», а кончик «приклеился» за нижними  передними зубам. Выполнять под счет до 10 / 3 раза.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34480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04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5966666" cy="792088"/>
          </a:xfrm>
        </p:spPr>
        <p:txBody>
          <a:bodyPr/>
          <a:lstStyle/>
          <a:p>
            <a:pPr algn="ctr"/>
            <a:r>
              <a:rPr lang="ru-RU" dirty="0" smtClean="0"/>
              <a:t>Змейка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Рот открыт. Чередуем упражнения  «лопаточку» и «горку». Язык кладем на нижнюю губу, затем убираем за нижние зубы и т.д., как змейка то высовывает жало, то прячет.  Выполнять в течение 1 мин.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340995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21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88832" cy="1008112"/>
          </a:xfrm>
        </p:spPr>
        <p:txBody>
          <a:bodyPr/>
          <a:lstStyle/>
          <a:p>
            <a:r>
              <a:rPr lang="ru-RU" dirty="0" smtClean="0"/>
              <a:t>Чистим нижние зубки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5085184"/>
            <a:ext cx="5970494" cy="8354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Рот открыт. Водим языком то вправо, то влево за нижними зубами, имитируя чистку зубов. Выполнять в течение 1 мин.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68760"/>
            <a:ext cx="340995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9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5966666" cy="1052736"/>
          </a:xfrm>
        </p:spPr>
        <p:txBody>
          <a:bodyPr/>
          <a:lstStyle/>
          <a:p>
            <a:pPr algn="ctr"/>
            <a:r>
              <a:rPr lang="ru-RU" dirty="0" smtClean="0"/>
              <a:t>Язычок-силач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Рот открыт. Язык упереть за нижние зубы и с силой давить языком на нижние резцы, как бы выталкивая их. Выполнять в течение 1 мин.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34861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01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966666" cy="792088"/>
          </a:xfrm>
        </p:spPr>
        <p:txBody>
          <a:bodyPr/>
          <a:lstStyle/>
          <a:p>
            <a:pPr algn="ctr"/>
            <a:r>
              <a:rPr lang="ru-RU" dirty="0" smtClean="0"/>
              <a:t>Горка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5013176"/>
            <a:ext cx="5970494" cy="8354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Рот открыт. Язык за нижними зубами. Спинка изогнута как «горка», а кончик «приклеился» за нижними  передними зубам. Выполнять под счет до 10 / 3 раза.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34480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0556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195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Артикуляционная гимнастика для звука С</vt:lpstr>
      <vt:lpstr>Лопаточка</vt:lpstr>
      <vt:lpstr>Горка</vt:lpstr>
      <vt:lpstr>Змейка</vt:lpstr>
      <vt:lpstr>Чистим нижние зубки</vt:lpstr>
      <vt:lpstr>Язычок-силач</vt:lpstr>
      <vt:lpstr>Горка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звука С</dc:title>
  <cp:lastModifiedBy>Pentium </cp:lastModifiedBy>
  <cp:revision>2</cp:revision>
  <dcterms:modified xsi:type="dcterms:W3CDTF">2015-01-17T13:46:16Z</dcterms:modified>
</cp:coreProperties>
</file>