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0" r:id="rId7"/>
    <p:sldId id="261" r:id="rId8"/>
    <p:sldId id="262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dou13.uoura.ru/" TargetMode="External"/><Relationship Id="rId2" Type="http://schemas.openxmlformats.org/officeDocument/2006/relationships/hyperlink" Target="mailto:Mdou13-83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7056784" cy="290463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13 «Ласточка»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665479 Иркутская область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Усольский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Белореченский, 108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Тел.: 8 (39543) 25765 факс: 8 (39543) 25365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dou13-83@mail.ru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http://mdou13.uoura.ru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ОГРН 1023802140119 ОКПО 39113909 ИНН 3840004782 КПП 3851010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моего профессионального роста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733256"/>
            <a:ext cx="429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Улитина Марина Юрьевна</a:t>
            </a:r>
          </a:p>
          <a:p>
            <a:r>
              <a:rPr lang="ru-RU" dirty="0" smtClean="0"/>
              <a:t>Воспитатель детей дошкольного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256584" cy="53285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i="1" u="sng" dirty="0" smtClean="0">
                <a:latin typeface="Times New Roman" pitchFamily="18" charset="0"/>
                <a:cs typeface="Times New Roman" pitchFamily="18" charset="0"/>
              </a:rPr>
              <a:t>«Повышение квалификации»</a:t>
            </a:r>
          </a:p>
          <a:p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/>
              <a:t>	Цель</a:t>
            </a:r>
            <a:r>
              <a:rPr lang="ru-RU" b="1" i="1" dirty="0"/>
              <a:t>: </a:t>
            </a:r>
            <a:r>
              <a:rPr lang="ru-RU" dirty="0"/>
              <a:t>повышение профессионального развития и роста профессиональной компетенции</a:t>
            </a:r>
          </a:p>
          <a:p>
            <a:pPr marL="0" indent="0">
              <a:buNone/>
            </a:pPr>
            <a:r>
              <a:rPr lang="ru-RU" b="1" dirty="0" smtClean="0"/>
              <a:t>	Задачи</a:t>
            </a:r>
            <a:r>
              <a:rPr lang="ru-RU" b="1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- </a:t>
            </a:r>
            <a:r>
              <a:rPr lang="ru-RU" dirty="0"/>
              <a:t>приобретение опыта применения информационно-коммуникационных технологий;</a:t>
            </a:r>
          </a:p>
          <a:p>
            <a:pPr marL="0" indent="0">
              <a:buNone/>
            </a:pPr>
            <a:r>
              <a:rPr lang="ru-RU" dirty="0" smtClean="0"/>
              <a:t>	-</a:t>
            </a:r>
            <a:r>
              <a:rPr lang="ru-RU" dirty="0"/>
              <a:t>формирование информационной грамотности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-внедрение </a:t>
            </a:r>
            <a:r>
              <a:rPr lang="ru-RU" dirty="0"/>
              <a:t>инновационных педагогических технологий в работе с детьми (мнемотехника, сказка-терапия, игровые технологии)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57" y="764704"/>
            <a:ext cx="370329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 повышение качества воспитательно-образовательного процесса, развитие познавательной и творческой деятельности детей и </a:t>
            </a:r>
            <a:r>
              <a:rPr lang="ru-RU" dirty="0" smtClean="0"/>
              <a:t>педагога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b="1" dirty="0"/>
              <a:t>: </a:t>
            </a:r>
            <a:endParaRPr lang="ru-RU" dirty="0"/>
          </a:p>
          <a:p>
            <a:r>
              <a:rPr lang="ru-RU" dirty="0"/>
              <a:t>- планировать и выстраивать работу воспитательно-образовательного процесса с учетом конкретных условий и требований ФГОС ДО </a:t>
            </a:r>
          </a:p>
          <a:p>
            <a:r>
              <a:rPr lang="ru-RU" dirty="0"/>
              <a:t>- творчески развивать профессионально педагогические знания в решении конкретных воспитательных задач путем участия в различных конкурсах и </a:t>
            </a:r>
          </a:p>
          <a:p>
            <a:r>
              <a:rPr lang="ru-RU" dirty="0"/>
              <a:t>- </a:t>
            </a:r>
            <a:r>
              <a:rPr lang="ru-RU" dirty="0" smtClean="0"/>
              <a:t>установить партнерские отношения с детьми и их родителями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9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работы: зоны роста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«Общепедагогическое развитие»</a:t>
            </a:r>
          </a:p>
          <a:p>
            <a:r>
              <a:rPr lang="ru-RU" b="1" i="1" dirty="0"/>
              <a:t>Цель: </a:t>
            </a:r>
            <a:r>
              <a:rPr lang="ru-RU" dirty="0"/>
              <a:t>овладеть системой образовательных умений навыков для осуществления воспитательно-образовательной деятельности на грамотном профессиональном уровне.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Изучить требования к составлению плана воспитательно-образовательной деятельности</a:t>
            </a:r>
          </a:p>
          <a:p>
            <a:r>
              <a:rPr lang="ru-RU" dirty="0"/>
              <a:t>2..Выбрать тему самообразования и разработать план</a:t>
            </a:r>
          </a:p>
          <a:p>
            <a:r>
              <a:rPr lang="ru-RU" dirty="0"/>
              <a:t> 3. Разработка </a:t>
            </a:r>
            <a:r>
              <a:rPr lang="ru-RU" dirty="0" smtClean="0"/>
              <a:t>педагогической копилки </a:t>
            </a:r>
            <a:r>
              <a:rPr lang="ru-RU" dirty="0"/>
              <a:t>(конспекты занятий, перечни различных игр и упражнений для всестороннего развития детей)</a:t>
            </a:r>
          </a:p>
          <a:p>
            <a:r>
              <a:rPr lang="ru-RU" dirty="0"/>
              <a:t>4. создать собственную страницу на сайте детского сада для размещения собственных методических разработок для детей и их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16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24164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" b="39700"/>
          <a:stretch/>
        </p:blipFill>
        <p:spPr>
          <a:xfrm>
            <a:off x="3995936" y="-26252"/>
            <a:ext cx="2953219" cy="4135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37" y="4261098"/>
            <a:ext cx="3810967" cy="25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«Воспитательная деятельность»</a:t>
            </a:r>
          </a:p>
          <a:p>
            <a:pPr marL="0" indent="0">
              <a:buNone/>
            </a:pPr>
            <a:r>
              <a:rPr lang="ru-RU" b="1" i="1" dirty="0"/>
              <a:t>Цель:</a:t>
            </a:r>
            <a:r>
              <a:rPr lang="ru-RU" dirty="0"/>
              <a:t> создать между детьми и педагогами в группе дружеские отношения, основанные на взаимопонимании</a:t>
            </a:r>
          </a:p>
          <a:p>
            <a:pPr marL="0" indent="0">
              <a:buNone/>
            </a:pPr>
            <a:r>
              <a:rPr lang="ru-RU" b="1" dirty="0"/>
              <a:t>Задачи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обеспечить </a:t>
            </a:r>
            <a:r>
              <a:rPr lang="ru-RU" dirty="0"/>
              <a:t>познавательное, социально-нравственное, эстетическое </a:t>
            </a:r>
            <a:r>
              <a:rPr lang="ru-RU" dirty="0" smtClean="0"/>
              <a:t>развитие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благоприятной и безопасной среды для пребывания детей в ДОУ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установить партнерские отношения педагога с детьми и их родителями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65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586551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4100" i="1" u="sng" dirty="0" smtClean="0">
                <a:latin typeface="Times New Roman" pitchFamily="18" charset="0"/>
                <a:cs typeface="Times New Roman" pitchFamily="18" charset="0"/>
              </a:rPr>
              <a:t>«Творческая деятельность»</a:t>
            </a:r>
          </a:p>
          <a:p>
            <a:pPr marL="0" indent="0" algn="just">
              <a:buNone/>
            </a:pP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/>
              <a:t>Цель:</a:t>
            </a:r>
            <a:r>
              <a:rPr lang="ru-RU" dirty="0"/>
              <a:t> развитие личностных и творческих </a:t>
            </a:r>
            <a:r>
              <a:rPr lang="ru-RU" dirty="0" smtClean="0"/>
              <a:t>возможностей детей и педагога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Задачи: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1.участие </a:t>
            </a:r>
            <a:r>
              <a:rPr lang="ru-RU" dirty="0"/>
              <a:t>в районных и муниципальных конкурсах </a:t>
            </a:r>
          </a:p>
          <a:p>
            <a:pPr marL="0" indent="0">
              <a:buNone/>
            </a:pPr>
            <a:r>
              <a:rPr lang="ru-RU" dirty="0" smtClean="0"/>
              <a:t>	2</a:t>
            </a:r>
            <a:r>
              <a:rPr lang="ru-RU" dirty="0"/>
              <a:t>. подготовка победителей и участников в конкурсах среди воспитанников (конкурс поделок от ФЖ «Звездочка наша» диплом </a:t>
            </a:r>
            <a:r>
              <a:rPr lang="en-US" dirty="0"/>
              <a:t>I</a:t>
            </a:r>
            <a:r>
              <a:rPr lang="ru-RU" dirty="0"/>
              <a:t> степени)</a:t>
            </a:r>
          </a:p>
          <a:p>
            <a:pPr marL="0" indent="0">
              <a:buNone/>
            </a:pPr>
            <a:r>
              <a:rPr lang="ru-RU" dirty="0" smtClean="0"/>
              <a:t>	3</a:t>
            </a:r>
            <a:r>
              <a:rPr lang="ru-RU" dirty="0"/>
              <a:t>. Разработка </a:t>
            </a:r>
            <a:r>
              <a:rPr lang="ru-RU" dirty="0" err="1"/>
              <a:t>пед.копилки</a:t>
            </a:r>
            <a:r>
              <a:rPr lang="ru-RU" dirty="0"/>
              <a:t> (конспекты занятий, перечни различных игр и упражнений для всестороннего развития детей)</a:t>
            </a:r>
          </a:p>
          <a:p>
            <a:pPr marL="0" indent="0">
              <a:buNone/>
            </a:pPr>
            <a:r>
              <a:rPr lang="ru-RU" dirty="0" smtClean="0"/>
              <a:t>	4</a:t>
            </a:r>
            <a:r>
              <a:rPr lang="ru-RU" dirty="0"/>
              <a:t>. создание мультфильма с детьми и участие в конкурсе мультипликаций по теме «Байкал»</a:t>
            </a:r>
          </a:p>
          <a:p>
            <a:pPr marL="0" indent="0">
              <a:buNone/>
            </a:pPr>
            <a:r>
              <a:rPr lang="ru-RU" dirty="0" smtClean="0"/>
              <a:t>	5</a:t>
            </a:r>
            <a:r>
              <a:rPr lang="ru-RU" dirty="0"/>
              <a:t>. участие в детских утренниках, принятие на себя различных ролей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195"/>
            <a:ext cx="3348789" cy="50828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1" y="1765889"/>
            <a:ext cx="2838065" cy="5092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67" y="1765889"/>
            <a:ext cx="2988833" cy="5082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53" y="1115451"/>
            <a:ext cx="492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Диплом 1 степени в конкурсе поделок от ФЖ «Звездочка </a:t>
            </a:r>
            <a:r>
              <a:rPr lang="ru-RU" dirty="0"/>
              <a:t>н</a:t>
            </a:r>
            <a:r>
              <a:rPr lang="ru-RU" dirty="0" smtClean="0"/>
              <a:t>аша»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19695" y="111545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детских новогодних утренниках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7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176463" cy="6353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90" y="332656"/>
            <a:ext cx="4391787" cy="6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6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«Детский сад № 13 «Ласточка»   665479 Иркутская область Усольский район р.п. Белореченский, 108  Тел.: 8 (39543) 25765 факс: 8 (39543) 25365 E-mail: mdou13-83@mail.ru Сайт: http://mdou13.uoura.ru ОГРН 1023802140119 ОКПО 39113909 ИНН 3840004782 КПП 3851010</vt:lpstr>
      <vt:lpstr>Презентация PowerPoint</vt:lpstr>
      <vt:lpstr>План работы: зоны роста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№13 «Ласточка»</dc:title>
  <dc:creator>User</dc:creator>
  <cp:lastModifiedBy>User</cp:lastModifiedBy>
  <cp:revision>4</cp:revision>
  <dcterms:created xsi:type="dcterms:W3CDTF">2022-01-18T05:40:45Z</dcterms:created>
  <dcterms:modified xsi:type="dcterms:W3CDTF">2022-01-20T23:12:38Z</dcterms:modified>
</cp:coreProperties>
</file>